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1" r:id="rId2"/>
    <p:sldId id="259" r:id="rId3"/>
    <p:sldId id="262" r:id="rId4"/>
    <p:sldId id="267" r:id="rId5"/>
    <p:sldId id="268" r:id="rId6"/>
    <p:sldId id="283" r:id="rId7"/>
    <p:sldId id="299" r:id="rId8"/>
    <p:sldId id="271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95" r:id="rId21"/>
    <p:sldId id="296" r:id="rId22"/>
    <p:sldId id="297" r:id="rId23"/>
    <p:sldId id="298" r:id="rId24"/>
    <p:sldId id="300" r:id="rId25"/>
    <p:sldId id="301" r:id="rId26"/>
    <p:sldId id="305" r:id="rId27"/>
    <p:sldId id="306" r:id="rId28"/>
    <p:sldId id="304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5" r:id="rId37"/>
    <p:sldId id="317" r:id="rId38"/>
    <p:sldId id="318" r:id="rId39"/>
    <p:sldId id="319" r:id="rId40"/>
    <p:sldId id="264" r:id="rId41"/>
  </p:sldIdLst>
  <p:sldSz cx="12192000" cy="6858000"/>
  <p:notesSz cx="6858000" cy="9144000"/>
  <p:embeddedFontLst>
    <p:embeddedFont>
      <p:font typeface="Tmon몬소리 Black" panose="02000A03000000000000" pitchFamily="2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배달의민족 한나는 열한살" panose="020B0600000101010101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D2B4A9"/>
    <a:srgbClr val="2A5963"/>
    <a:srgbClr val="1B3C33"/>
    <a:srgbClr val="E4C2A9"/>
    <a:srgbClr val="F4E5D4"/>
    <a:srgbClr val="F3D5BB"/>
    <a:srgbClr val="34717F"/>
    <a:srgbClr val="2F6672"/>
    <a:srgbClr val="60A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5" autoAdjust="0"/>
    <p:restoredTop sz="87952" autoAdjust="0"/>
  </p:normalViewPr>
  <p:slideViewPr>
    <p:cSldViewPr snapToGrid="0" showGuides="1">
      <p:cViewPr varScale="1">
        <p:scale>
          <a:sx n="88" d="100"/>
          <a:sy n="88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7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6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56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482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7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9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08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75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99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8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25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28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9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4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47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61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1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0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3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11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0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0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9995" y="4936997"/>
            <a:ext cx="3209375" cy="874523"/>
          </a:xfrm>
        </p:spPr>
        <p:txBody>
          <a:bodyPr/>
          <a:lstStyle/>
          <a:p>
            <a:pPr algn="ctr"/>
            <a:r>
              <a:rPr lang="en-US" altLang="ko-KR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201744028  A</a:t>
            </a:r>
            <a:r>
              <a:rPr lang="ko-KR" altLang="en-US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반 이기훈</a:t>
            </a:r>
            <a:endParaRPr lang="en-US" altLang="ko-KR" sz="2400" b="0" dirty="0">
              <a:solidFill>
                <a:srgbClr val="F3D5BB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en-US" altLang="ko-KR" sz="8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Playwiki</a:t>
            </a:r>
            <a:endParaRPr lang="ko-KR" altLang="en-US" sz="8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50580"/>
            <a:ext cx="3370802" cy="313059"/>
          </a:xfrm>
        </p:spPr>
        <p:txBody>
          <a:bodyPr/>
          <a:lstStyle/>
          <a:p>
            <a:pPr algn="ctr"/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 시스템 개발 프로젝트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게임</a:t>
            </a:r>
            <a:r>
              <a:rPr lang="en-US" altLang="ko-KR" sz="1800" dirty="0"/>
              <a:t>DB </a:t>
            </a:r>
            <a:r>
              <a:rPr lang="ko-KR" altLang="en-US" sz="1800" dirty="0"/>
              <a:t>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이곳에서는 게임들의 정보를 알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썸네일을 통해 게임의 이미지를 볼 수 있고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게임제목과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 게임인지 요약된 내용이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D7F95A-E12F-4CB8-9DAD-B31C0B0BA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1" y="383059"/>
            <a:ext cx="6529520" cy="60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게임토론장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화면은 게임에 대하여 공략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질문 등과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같은 내용들이 올라 오는 게시판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다른 사용자들에게 좋은 게시물일 수록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조회수와 추천수가 많을 것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글쓰기 버튼으로 글을 작성할 수 있고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다음 페이지로 넘어갈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253D4-5A64-4BCD-88AD-B39423566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12243"/>
            <a:ext cx="6524065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자유게시판 화면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51BDF0E-FCAD-4A9E-9520-1F335FEB0664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화면은 게임에 대하여 주제 상관없이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자유로운 주제들이 올라올 수 있는 게시판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게임토론장 게시판과 마찬가지로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다른 사용자들에게 좋은 게시물일 수록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조회수와 추천수가 많을 것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글쓰기 버튼으로 글을 작성할 수 있고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다음 페이지로 넘어갈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31633B-E404-4A5D-96F1-51AA3E7CC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34548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게시물입력 작성화면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게시물을 작성하는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제목과 내용을 적어서 작성할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이미지 첨부버튼으로 이미지 첨부가 가능하고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모두 작성한 사용자는 작성완료 버튼을 누름으로써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게시물을 올릴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5BE5D5-D95C-47FA-980E-E162DBB87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게시물화면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게시판에서 게시물을 클릭하면 볼 수 있는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작성자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작성일자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조회수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 수를 볼 수 있고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제목과 내용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이미지가 있다면 이미지를 볼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추천하기 버튼을 누르면 추천수가 올라갑니다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게시물을 작성한 사용자 본인이라면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게시물을 수정하거나 삭제할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ACAA893-77C5-403D-93CE-EDE5007AE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회원가입 약관체크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회원가입버튼을 누르면 나오는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Playwiki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이용약관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필수 개인정보 수집 및 이용 동의를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체크를 해야 확인버튼이 활성화 되고 다음화면으로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넘어갈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선택은 말 그대로 사용자가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원치 않으면 체크하지 않고 넘어갈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B4C89BD-8813-4D47-AE03-CC5B48348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39811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로그인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 버튼을 누르면 나오는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사용자의 아이디와 비밀번호를 입력 받아서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맞다 면 로그인 성공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틀리다 면 로그인 실패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계정이 없다면 회원가입을 할 수 있고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있는데 기억이 나질 않는다면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비밀번호 찾기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통하여 계정을 찾을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원치 않는다면 메인 화면으로 갈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FBCED-BD84-44BB-A42B-11C4957F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392787"/>
            <a:ext cx="6540077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2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계정생성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화면에서는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비밀번호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이메일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닉네임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질문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답을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모두 채워야 계정을 만들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아이디가 중복되면 안되므로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중복체크를 통해 나오는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경고창을 통하여 중복인지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아닌지를 알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5942F6-92FD-47DC-805C-D844926A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5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아이디 </a:t>
            </a:r>
            <a:r>
              <a:rPr lang="en-US" altLang="ko-KR" sz="1800" dirty="0"/>
              <a:t>/ </a:t>
            </a:r>
            <a:r>
              <a:rPr lang="ko-KR" altLang="en-US" sz="1800" dirty="0"/>
              <a:t>비밀번호 찾는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계정이 기억나질 않을 때 아이디와 비밀번호를 찾는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화면 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 찾기는 회원가입때 사용자가 선택한 질문에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대한 답을 옳게 적으면 아이디를 알려 줍니다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비밀번호는 사용자가 아이디를 알고 있을 경우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입력하면 비밀번호를 알려 줍니다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53B6F6-3D22-485B-A30D-3C2999DA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2515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5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사이트소개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Playwiki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사이트의 소개를 하는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사이트로고가 들어가고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사이트의 특징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목적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만든 이유 등이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들어갈 예정입니다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39A1F7-F215-4AC5-B424-8141A9772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394117"/>
            <a:ext cx="6537505" cy="60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2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Project 6C51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260861" y="296862"/>
            <a:ext cx="3766368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주제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선정동기 및 사이트 이름</a:t>
            </a:r>
            <a:endParaRPr lang="en-US" altLang="ko-KR" sz="16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2. </a:t>
            </a:r>
            <a:r>
              <a:rPr lang="ko-KR" alt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벤치마킹 사이트</a:t>
            </a:r>
            <a:endParaRPr lang="en-US" altLang="ko-KR" sz="16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3. </a:t>
            </a:r>
            <a:r>
              <a:rPr lang="ko-KR" altLang="en-US" sz="16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컨셉트</a:t>
            </a:r>
            <a:endParaRPr lang="en-US" altLang="ko-KR" sz="16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 화면 구성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네비게이션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데이터베이스 </a:t>
            </a: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Table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구성도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최종 결과 화면 스크린 샷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이용약관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하단에서 이용약관을 클릭하면 볼 수 있는 화면입니다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Playwiki </a:t>
            </a:r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사이트를 이용하는데 필요한 규칙과</a:t>
            </a:r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개인정보에 관하여 알 수 있습니다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D60C45-2224-4014-A703-191D5DB2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395416"/>
            <a:ext cx="6542141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찾아오시는 길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규모가 크다면 회사의 주소이겠지만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개발자의 주소를 지도를 통해 알려주는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네이버지도나 구글지도를 이용해서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지도를 통해 알려주고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밑에는 글로 주소를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적어 놓을 것입니다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2843B-C9AB-4EF5-86B7-54C8E9D3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7773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 공지사항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개발자가 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Playwiki</a:t>
            </a:r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관련된 공지를 올리는 화면입니다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 기능이나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수정 사항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이용약관 등</a:t>
            </a:r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변경 사항이 있다면 공지로 글을 올릴 것입니다</a:t>
            </a:r>
            <a:r>
              <a:rPr lang="en-US" altLang="ko-KR" sz="18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6EC5B-C213-4274-A918-BA042086F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404831"/>
            <a:ext cx="6540843" cy="60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5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네비게이션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5595" y="3786386"/>
            <a:ext cx="9348819" cy="226424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Header</a:t>
            </a:r>
            <a:r>
              <a:rPr lang="ko-KR" altLang="en-US" sz="2000" dirty="0">
                <a:solidFill>
                  <a:schemeClr val="tx1"/>
                </a:solidFill>
              </a:rPr>
              <a:t>부분은 </a:t>
            </a:r>
            <a:r>
              <a:rPr lang="en-US" altLang="ko-KR" sz="2000" dirty="0">
                <a:solidFill>
                  <a:schemeClr val="tx1"/>
                </a:solidFill>
              </a:rPr>
              <a:t>7</a:t>
            </a:r>
            <a:r>
              <a:rPr lang="ko-KR" altLang="en-US" sz="2000" dirty="0">
                <a:solidFill>
                  <a:schemeClr val="tx1"/>
                </a:solidFill>
              </a:rPr>
              <a:t>개의 버튼으로 이루어져 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Playwiki / </a:t>
            </a:r>
            <a:r>
              <a:rPr lang="ko-KR" altLang="en-US" sz="2000" dirty="0">
                <a:solidFill>
                  <a:schemeClr val="tx1"/>
                </a:solidFill>
              </a:rPr>
              <a:t>뉴스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게임</a:t>
            </a:r>
            <a:r>
              <a:rPr lang="en-US" altLang="ko-KR" sz="2000" dirty="0">
                <a:solidFill>
                  <a:schemeClr val="tx1"/>
                </a:solidFill>
              </a:rPr>
              <a:t>DB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게임토론장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자유게시판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회원가입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로그인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각 버튼들을 통해 이름과 같은 화면으로 넘어가게 될 것입니다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Header</a:t>
            </a:r>
            <a:endParaRPr lang="ko-KR" altLang="en-US" sz="18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E7A9E1A-69A2-4D9E-9430-2DDFDC4F9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5" y="1782804"/>
            <a:ext cx="9577509" cy="17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1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네비게이션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Footer</a:t>
            </a:r>
            <a:endParaRPr lang="ko-KR" altLang="en-US" sz="1800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7760172-77DD-4343-BE5A-116FAC6D0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5595" y="3786386"/>
            <a:ext cx="9348819" cy="226424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Footer</a:t>
            </a:r>
            <a:r>
              <a:rPr lang="ko-KR" altLang="en-US" sz="2000" dirty="0">
                <a:solidFill>
                  <a:schemeClr val="tx1"/>
                </a:solidFill>
              </a:rPr>
              <a:t>부분은 </a:t>
            </a:r>
            <a:r>
              <a:rPr lang="en-US" altLang="ko-KR" sz="2000" dirty="0">
                <a:solidFill>
                  <a:schemeClr val="tx1"/>
                </a:solidFill>
              </a:rPr>
              <a:t>4</a:t>
            </a:r>
            <a:r>
              <a:rPr lang="ko-KR" altLang="en-US" sz="2000" dirty="0">
                <a:solidFill>
                  <a:schemeClr val="tx1"/>
                </a:solidFill>
              </a:rPr>
              <a:t>개의 버튼과 사이트에 대한 정보와 개발자에 대해 적혀 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사이트소개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이용약관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찾아오시는 길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공지사항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Header</a:t>
            </a:r>
            <a:r>
              <a:rPr lang="ko-KR" altLang="en-US" sz="2000" dirty="0">
                <a:solidFill>
                  <a:schemeClr val="tx1"/>
                </a:solidFill>
              </a:rPr>
              <a:t>와 마찬가지로 클릭 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이름과 같은 화면으로 이동합니다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0609AF-3F43-4B7C-A882-6DB09E7B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63" y="1782804"/>
            <a:ext cx="8154073" cy="18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0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데이터베이스 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Table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구성도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게시물 저장 </a:t>
            </a:r>
            <a:r>
              <a:rPr lang="en-US" altLang="ko-KR" sz="1800" dirty="0"/>
              <a:t>Table</a:t>
            </a:r>
            <a:endParaRPr lang="ko-KR" altLang="en-US" sz="1800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7760172-77DD-4343-BE5A-116FAC6D0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4710" y="4485360"/>
            <a:ext cx="9348819" cy="176125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각 테이블들은  각각의 게시판들의 게시물 데이터들을 저장합니다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userID</a:t>
            </a:r>
            <a:r>
              <a:rPr lang="ko-KR" altLang="en-US" sz="2000" dirty="0">
                <a:solidFill>
                  <a:schemeClr val="tx1"/>
                </a:solidFill>
              </a:rPr>
              <a:t>가 있는 </a:t>
            </a:r>
            <a:r>
              <a:rPr lang="en-US" altLang="ko-KR" sz="2000" dirty="0">
                <a:solidFill>
                  <a:schemeClr val="tx1"/>
                </a:solidFill>
              </a:rPr>
              <a:t>user</a:t>
            </a:r>
            <a:r>
              <a:rPr lang="ko-KR" altLang="en-US" sz="2000" dirty="0">
                <a:solidFill>
                  <a:schemeClr val="tx1"/>
                </a:solidFill>
              </a:rPr>
              <a:t>테이블을 참조하여 작성한 사용자의 아이디를 저장합니다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69394C3-2742-4659-88F0-A1ECFB739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3" y="1806691"/>
            <a:ext cx="3427497" cy="2380206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CE37C79-80DD-4BAB-A5C8-CDC305FC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56" y="1839655"/>
            <a:ext cx="3694528" cy="2380206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9017D65-B725-4006-BC9E-E3E7CEDA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0" y="1806691"/>
            <a:ext cx="3596544" cy="2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데이터베이스 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Table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구성도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사용자정보 </a:t>
            </a:r>
            <a:r>
              <a:rPr lang="en-US" altLang="ko-KR" sz="1800" dirty="0"/>
              <a:t>Table</a:t>
            </a:r>
            <a:endParaRPr lang="ko-KR" altLang="en-US" sz="1800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7760172-77DD-4343-BE5A-116FAC6D0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4710" y="4485360"/>
            <a:ext cx="9348819" cy="176125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회원가입시 사용자</a:t>
            </a:r>
            <a:r>
              <a:rPr lang="en-US" altLang="ko-KR" sz="2000" dirty="0">
                <a:solidFill>
                  <a:schemeClr val="tx1"/>
                </a:solidFill>
              </a:rPr>
              <a:t>ID, </a:t>
            </a:r>
            <a:r>
              <a:rPr lang="ko-KR" altLang="en-US" sz="2000" dirty="0">
                <a:solidFill>
                  <a:schemeClr val="tx1"/>
                </a:solidFill>
              </a:rPr>
              <a:t>패스워드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사용자이름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사용자 이메일을 작성 받고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작성된 정보들을 </a:t>
            </a:r>
            <a:r>
              <a:rPr lang="en-US" altLang="ko-KR" sz="2000" dirty="0">
                <a:solidFill>
                  <a:schemeClr val="tx1"/>
                </a:solidFill>
              </a:rPr>
              <a:t>user table</a:t>
            </a:r>
            <a:r>
              <a:rPr lang="ko-KR" altLang="en-US" sz="2000" dirty="0">
                <a:solidFill>
                  <a:schemeClr val="tx1"/>
                </a:solidFill>
              </a:rPr>
              <a:t>에서 저장합니다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B2BF753-B317-4FC7-941E-773A9E83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68" y="1857821"/>
            <a:ext cx="4819663" cy="2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데이터베이스 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Table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구성도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Table </a:t>
            </a:r>
            <a:r>
              <a:rPr lang="ko-KR" altLang="en-US" sz="1800" dirty="0"/>
              <a:t>총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552070-4523-448E-A98C-16DF2217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5" y="1729345"/>
            <a:ext cx="10598178" cy="429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7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메인 화면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main.jsp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8AFD0D-38C1-445B-9377-FD06A1D3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7" y="1727411"/>
            <a:ext cx="5166736" cy="4532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2AD77-0663-4194-8A9F-0BFF4C38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57" y="1713652"/>
            <a:ext cx="5166736" cy="45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3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게임기사 화면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news.jsp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BED24-AA35-46C2-B7AB-E8E17B93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94" y="1650238"/>
            <a:ext cx="5166736" cy="4532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14AE5A-02A1-475B-A673-A7C73CB8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07" y="1650239"/>
            <a:ext cx="5166736" cy="45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주제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0593" y="1882445"/>
            <a:ext cx="10287000" cy="436416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선정동기는 옛날부터 다른 또래보다 게임을 더 좋아했던 것 같습니다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물론 지금도 게임을 좋아하고 있습니다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그래서 주제가 따로 정해져 있지 않기에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웹 사이트를 만드는 과정을 더욱 재밌게 만들 수 있을까</a:t>
            </a:r>
            <a:r>
              <a:rPr lang="en-US" altLang="ko-KR" sz="2000" dirty="0">
                <a:solidFill>
                  <a:schemeClr val="tx1"/>
                </a:solidFill>
              </a:rPr>
              <a:t>? </a:t>
            </a:r>
            <a:r>
              <a:rPr lang="ko-KR" altLang="en-US" sz="2000" dirty="0">
                <a:solidFill>
                  <a:schemeClr val="tx1"/>
                </a:solidFill>
              </a:rPr>
              <a:t>하는 생각에 제가 좋아하는 게임을 접목하여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게임공략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사전 사이트를 선정하게 되었습니다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사이트이름은 </a:t>
            </a:r>
            <a:r>
              <a:rPr lang="en-US" altLang="ko-KR" sz="2000" dirty="0">
                <a:solidFill>
                  <a:schemeClr val="tx1"/>
                </a:solidFill>
              </a:rPr>
              <a:t>Playwiki</a:t>
            </a:r>
            <a:r>
              <a:rPr lang="ko-KR" altLang="en-US" sz="2000" dirty="0">
                <a:solidFill>
                  <a:schemeClr val="tx1"/>
                </a:solidFill>
              </a:rPr>
              <a:t>로 정하게 되었습니다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보통 게임을 플레이한다고 하기때문에 플레이를 따왔고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게임의 공략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백과사전 형태로 사용자들이 하나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둘 씩 데이터를 쌓아가는 형식이기때문에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Wiki</a:t>
            </a:r>
            <a:r>
              <a:rPr lang="ko-KR" altLang="en-US" sz="2000" dirty="0">
                <a:solidFill>
                  <a:schemeClr val="tx1"/>
                </a:solidFill>
              </a:rPr>
              <a:t>라는 사전의 용어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</a:rPr>
              <a:t>여러 사람이 함께 글을 쓰고 수정하면서 콘텐츠를 지속적으로 만들어가는 웹서비스 방식</a:t>
            </a:r>
            <a:r>
              <a:rPr lang="en-US" altLang="ko-KR" sz="2000" dirty="0">
                <a:solidFill>
                  <a:schemeClr val="tx1"/>
                </a:solidFill>
              </a:rPr>
              <a:t>’</a:t>
            </a:r>
            <a:r>
              <a:rPr lang="ko-KR" altLang="en-US" sz="2000" dirty="0">
                <a:solidFill>
                  <a:schemeClr val="tx1"/>
                </a:solidFill>
              </a:rPr>
              <a:t>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보고 딱 맞다는 생각이 들어서 </a:t>
            </a:r>
            <a:r>
              <a:rPr lang="en-US" altLang="ko-KR" sz="2000" dirty="0">
                <a:solidFill>
                  <a:schemeClr val="tx1"/>
                </a:solidFill>
              </a:rPr>
              <a:t>Play + wiki </a:t>
            </a:r>
            <a:r>
              <a:rPr lang="ko-KR" altLang="en-US" sz="2000" dirty="0">
                <a:solidFill>
                  <a:schemeClr val="tx1"/>
                </a:solidFill>
              </a:rPr>
              <a:t>단어를 결합하여 </a:t>
            </a:r>
            <a:r>
              <a:rPr lang="en-US" altLang="ko-KR" sz="2000" dirty="0">
                <a:solidFill>
                  <a:schemeClr val="tx1"/>
                </a:solidFill>
              </a:rPr>
              <a:t>Playwiki</a:t>
            </a:r>
            <a:r>
              <a:rPr lang="ko-KR" altLang="en-US" sz="2000" dirty="0">
                <a:solidFill>
                  <a:schemeClr val="tx1"/>
                </a:solidFill>
              </a:rPr>
              <a:t>라는 사이트 이름이 나오게 되었습니다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en-US" altLang="ko-KR" sz="1800" dirty="0"/>
              <a:t>1. </a:t>
            </a:r>
            <a:r>
              <a:rPr lang="ko-KR" altLang="en-US" sz="1800" dirty="0"/>
              <a:t>선정동기 및 사이트이름</a:t>
            </a:r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게임</a:t>
            </a:r>
            <a:r>
              <a:rPr lang="en-US" altLang="ko-KR" sz="1800" dirty="0"/>
              <a:t>DB(</a:t>
            </a:r>
            <a:r>
              <a:rPr lang="en-US" altLang="ko-KR" sz="1800" dirty="0" err="1"/>
              <a:t>gameDB.jsp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4A0451-469B-433E-9E0D-90A893C0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58" y="1668963"/>
            <a:ext cx="6509884" cy="46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게임토론장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bbs.jsp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CEFC99D-9B90-4823-97AA-39345369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9" y="1742589"/>
            <a:ext cx="4426862" cy="4708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1C0A19-48CC-4DCA-B605-D0E64E8C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80" y="1742588"/>
            <a:ext cx="4185721" cy="47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자유게시판</a:t>
            </a:r>
            <a:r>
              <a:rPr lang="en-US" altLang="ko-KR" sz="1800" dirty="0"/>
              <a:t>(bbs2.jsp)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B38A3-173D-4F45-828C-D2FC6F3A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94" y="1632972"/>
            <a:ext cx="4283156" cy="4818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84007-9E5C-4E96-B673-2D6A5E94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352" y="1632972"/>
            <a:ext cx="4283156" cy="48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6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635496" y="1317300"/>
            <a:ext cx="4921007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사이트소개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introduction.jsp</a:t>
            </a:r>
            <a:r>
              <a:rPr lang="en-US" altLang="ko-KR" sz="1800" dirty="0"/>
              <a:t>) / </a:t>
            </a:r>
            <a:r>
              <a:rPr lang="ko-KR" altLang="en-US" sz="1800" dirty="0"/>
              <a:t>이용약관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terms.jsp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3B087-89C0-46FF-A0DB-57529CCE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99" y="1654244"/>
            <a:ext cx="4166616" cy="4687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7F161C-47E5-4180-9B7A-F53A8ED6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85" y="1654243"/>
            <a:ext cx="4166616" cy="46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4305289" y="1276679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찾아오시는 길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comemap.jsp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9D18B-6E99-4F69-8A56-C281116C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3" y="1645919"/>
            <a:ext cx="4180577" cy="4703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8480D-0B5A-4E50-B397-E18A82635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90" y="1645919"/>
            <a:ext cx="4180577" cy="4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530340" y="1272301"/>
            <a:ext cx="5131319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공지사항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notice.jsp</a:t>
            </a:r>
            <a:r>
              <a:rPr lang="en-US" altLang="ko-KR" sz="1800" dirty="0"/>
              <a:t>) / </a:t>
            </a:r>
            <a:r>
              <a:rPr lang="ko-KR" altLang="en-US" sz="1800" dirty="0"/>
              <a:t>게임토론장 글쓰기</a:t>
            </a:r>
            <a:r>
              <a:rPr lang="en-US" altLang="ko-KR" sz="1800" dirty="0"/>
              <a:t>(</a:t>
            </a:r>
            <a:r>
              <a:rPr lang="en-US" altLang="ko-KR" sz="1800" dirty="0" err="1"/>
              <a:t>write.jsp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272CFC-E628-4D5B-8E99-865F0B2E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56" y="1630351"/>
            <a:ext cx="4285488" cy="4821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164603-E8FA-4B7E-9F94-DD44287F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58" y="1630350"/>
            <a:ext cx="4285489" cy="48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1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530340" y="1272301"/>
            <a:ext cx="5131319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게시물보기</a:t>
            </a:r>
            <a:r>
              <a:rPr lang="en-US" altLang="ko-KR" sz="1800" dirty="0"/>
              <a:t>(</a:t>
            </a:r>
            <a:r>
              <a:rPr lang="en-US" altLang="ko-KR" sz="1800" dirty="0" err="1"/>
              <a:t>view.jsp</a:t>
            </a:r>
            <a:r>
              <a:rPr lang="en-US" altLang="ko-KR" sz="1800" dirty="0"/>
              <a:t>) / </a:t>
            </a:r>
            <a:r>
              <a:rPr lang="ko-KR" altLang="en-US" sz="1800" dirty="0"/>
              <a:t>게시물 글 수정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Update.jsp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4797F-F5AE-4332-B37A-9B785793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53" y="1630350"/>
            <a:ext cx="4285490" cy="4821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6AEA15-4E6E-4A4D-95C0-531A6ECE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56" y="1630348"/>
            <a:ext cx="4285491" cy="48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530340" y="1272301"/>
            <a:ext cx="5131319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삭제 </a:t>
            </a:r>
            <a:r>
              <a:rPr lang="ko-KR" altLang="en-US" sz="1800" dirty="0" err="1"/>
              <a:t>경고창</a:t>
            </a:r>
            <a:r>
              <a:rPr lang="en-US" altLang="ko-KR" sz="1800" dirty="0"/>
              <a:t> / </a:t>
            </a:r>
            <a:r>
              <a:rPr lang="ko-KR" altLang="en-US" sz="1800" dirty="0"/>
              <a:t>로그인 화면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Login.jsp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4F803-95A1-4159-A2DD-A33E8AA6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53" y="1630350"/>
            <a:ext cx="4285490" cy="4821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24898F-A357-4593-AE08-801B03BD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59" y="1630350"/>
            <a:ext cx="4285489" cy="48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0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530340" y="1272301"/>
            <a:ext cx="5131319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로그인 안 되어있을 때</a:t>
            </a:r>
            <a:r>
              <a:rPr lang="en-US" altLang="ko-KR" sz="1800" dirty="0"/>
              <a:t>/ </a:t>
            </a:r>
            <a:r>
              <a:rPr lang="ko-KR" altLang="en-US" sz="1800" dirty="0"/>
              <a:t>로그인이 되어있을 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B477F-B190-460B-9BFA-64BBEE0C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15" y="2402728"/>
            <a:ext cx="4972132" cy="2293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13D4D3-57B2-4776-AB64-09EA5DEE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954" y="2589182"/>
            <a:ext cx="5367642" cy="19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1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결과 화면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9E9B5D7-2924-4E0D-B3FD-38935238CCF4}"/>
              </a:ext>
            </a:extLst>
          </p:cNvPr>
          <p:cNvSpPr txBox="1">
            <a:spLocks/>
          </p:cNvSpPr>
          <p:nvPr/>
        </p:nvSpPr>
        <p:spPr>
          <a:xfrm>
            <a:off x="3229734" y="1256225"/>
            <a:ext cx="5732532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/>
              <a:t>이용약관 동의페이지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termjoin.jsp</a:t>
            </a:r>
            <a:r>
              <a:rPr lang="en-US" altLang="ko-KR" sz="1800" dirty="0"/>
              <a:t>) / </a:t>
            </a:r>
            <a:r>
              <a:rPr lang="ko-KR" altLang="en-US" sz="1800" dirty="0"/>
              <a:t>회원가입페이지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join.jsp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E461A-6A2B-4B81-93B2-E1CAFBBF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53" y="1630350"/>
            <a:ext cx="4285490" cy="4821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1842B4-77A3-4AA9-8CC4-4DA8DF3D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59" y="1630350"/>
            <a:ext cx="4285488" cy="48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주제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7830" y="1734883"/>
            <a:ext cx="4831853" cy="436367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/>
                </a:solidFill>
              </a:rPr>
              <a:t>인벤</a:t>
            </a:r>
            <a:r>
              <a:rPr lang="en-US" altLang="ko-KR" sz="1800" dirty="0">
                <a:solidFill>
                  <a:schemeClr val="tx1"/>
                </a:solidFill>
              </a:rPr>
              <a:t>(inven)</a:t>
            </a:r>
            <a:r>
              <a:rPr lang="ko-KR" altLang="en-US" sz="1800" dirty="0">
                <a:solidFill>
                  <a:schemeClr val="tx1"/>
                </a:solidFill>
              </a:rPr>
              <a:t>이라는 게임 웹진이자 커뮤니티 사이트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제가 생각하기엔 한국에서는 가장 큰 게임 커뮤니티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사이트라고 생각합니다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이곳에서는 여러 국내</a:t>
            </a:r>
            <a:r>
              <a:rPr lang="en-US" altLang="ko-KR" sz="1800" dirty="0">
                <a:solidFill>
                  <a:schemeClr val="tx1"/>
                </a:solidFill>
              </a:rPr>
              <a:t>/</a:t>
            </a:r>
            <a:r>
              <a:rPr lang="ko-KR" altLang="en-US" sz="1800" dirty="0">
                <a:solidFill>
                  <a:schemeClr val="tx1"/>
                </a:solidFill>
              </a:rPr>
              <a:t>해외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게임 뉴스기사들이 올라오고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여러 게임들에 대한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공략 및 정보 페이지들이 대거 있습니다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개발자는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이러한 공간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뼈대만 제공해주고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사용자들이 정보를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올리고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갱신하는 작업을 통해 시간이 갈수록 많은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정보가 쌓여서 지금의 인벤이 되었습니다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저도 이러한 사이트를 만들어보고 싶어서 인벤이라는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사이트를 벤치마킹 하게 되었습니다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en-US" altLang="ko-KR" sz="1800" dirty="0"/>
              <a:t>2. </a:t>
            </a:r>
            <a:r>
              <a:rPr lang="ko-KR" altLang="en-US" sz="1800" dirty="0"/>
              <a:t>벤치마킹 사이트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36E970-4AA3-4C1C-9815-0DFA42F8B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7" y="1734883"/>
            <a:ext cx="5949564" cy="43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42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630099" y="3458742"/>
            <a:ext cx="1656655" cy="16566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4408471" y="4746096"/>
            <a:ext cx="201875" cy="2018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957538" y="1776193"/>
            <a:ext cx="2924614" cy="2924614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793006" y="1988678"/>
            <a:ext cx="2805549" cy="2940129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01" y="793795"/>
            <a:ext cx="8912997" cy="567808"/>
          </a:xfrm>
        </p:spPr>
        <p:txBody>
          <a:bodyPr/>
          <a:lstStyle/>
          <a:p>
            <a:r>
              <a:rPr lang="ko-KR" altLang="en-US" sz="4000" dirty="0"/>
              <a:t>이상 최종 결과물 보고를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마치겠습니다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주제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9685" y="1730198"/>
            <a:ext cx="9348819" cy="426783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/>
                </a:solidFill>
              </a:rPr>
              <a:t>만들 웹 사이트의 주요 초점은 사용자들이 직접 정보를 올리고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공유하고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갱신하는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Wiki + Forum </a:t>
            </a:r>
            <a:r>
              <a:rPr lang="ko-KR" altLang="en-US" sz="2000" dirty="0">
                <a:solidFill>
                  <a:schemeClr val="tx1"/>
                </a:solidFill>
              </a:rPr>
              <a:t>의 개념입니다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때문에 개발자인 저는 올릴 수 있는 공간을 만들어주고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관리만 해주는 역할을 할 것입니다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사람들이 게임공략을 찾기 위하여 게임이름이나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특정 키워드를 입력하면 검색하는 기능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게임공략 게시물을 올리기 위한 게시물작성기능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게임이 업데이트가 되어서 정보가 바뀐 경우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수정할 수 있는 게시물 수정기능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잘못된 정보를 삭제하기 위한 게시물 삭제기능이 주 기능이 될 것 입니다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en-US" altLang="ko-KR" sz="1800" dirty="0"/>
              <a:t>3. </a:t>
            </a:r>
            <a:r>
              <a:rPr lang="ko-KR" altLang="en-US" sz="1800" dirty="0"/>
              <a:t>컨셉트</a:t>
            </a:r>
          </a:p>
        </p:txBody>
      </p:sp>
    </p:spTree>
    <p:extLst>
      <p:ext uri="{BB962C8B-B14F-4D97-AF65-F5344CB8AC3E}">
        <p14:creationId xmlns:p14="http://schemas.microsoft.com/office/powerpoint/2010/main" val="377008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9685" y="1730198"/>
            <a:ext cx="9348819" cy="426783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Oven </a:t>
            </a:r>
            <a:r>
              <a:rPr lang="ko-KR" altLang="en-US" sz="2000" dirty="0">
                <a:solidFill>
                  <a:schemeClr val="tx1"/>
                </a:solidFill>
              </a:rPr>
              <a:t>이라는 사이트에서 웹사이트 기획단계에서 화면구성을 편하고 보다 보기 좋게 만들어주는 사이트 입니다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이 사이트를 통하여 어떻게 만들 것인지 화면을 구성하게 되었습니다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https://ovenapp.io/view/KlAy7FTbbZOaah9KX3PQ6tNkPUcpsgou/</a:t>
            </a:r>
            <a:endParaRPr lang="ko-KR" altLang="en-US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위 주소가 제가 구상한 사이트이고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클릭 시 링크 이동까지 설정해 놓았습니다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PPT</a:t>
            </a:r>
            <a:r>
              <a:rPr lang="ko-KR" altLang="en-US" sz="2000" dirty="0">
                <a:solidFill>
                  <a:schemeClr val="tx1"/>
                </a:solidFill>
              </a:rPr>
              <a:t>에 설명 적어 놓도록 하겠습니다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구성 전에</a:t>
            </a:r>
            <a:r>
              <a:rPr lang="en-US" altLang="ko-KR" sz="1800" dirty="0"/>
              <a:t>..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34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en-US" altLang="ko-KR" sz="1800" dirty="0"/>
              <a:t>header / right / footer</a:t>
            </a:r>
            <a:endParaRPr lang="ko-KR" altLang="en-US" sz="1800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대부분의 모든 화면들이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Header / right / footer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가지고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각각을 </a:t>
            </a:r>
            <a:r>
              <a:rPr lang="en-US" altLang="ko-KR" sz="16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jsp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파일로 만들어서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상단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우측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하단에 구성 할 것입니다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42CB90-7629-45BE-9E6F-8461DBCC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" y="1049293"/>
            <a:ext cx="5104909" cy="1582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FDC444-4D1F-46E0-AF1B-F79E5D3F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91" y="464813"/>
            <a:ext cx="1240596" cy="57818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5DA5937-A800-40F3-B272-2A07B7CF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" y="3753051"/>
            <a:ext cx="5104909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/>
              <a:t>메인화면</a:t>
            </a:r>
            <a:endParaRPr lang="ko-KR" altLang="en-US" sz="1800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게임기사가 큰 비중을 차지하고 페이지를 넘길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오른쪽에는 게임사이트로 갈 수 있는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‘Quick Link’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출시일을 알 수 있는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캘린더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 버튼이 상단 우측에 존재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상단에는 네비게이션 바를 위치시켜 편리한 이동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하단에는 사이트소개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이용약관 등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사이트의 정보에 관한 내용들이 적혀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8B6D6-67DE-4DBF-82A4-563C2621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383059"/>
            <a:ext cx="6540843" cy="61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93" y="540033"/>
            <a:ext cx="4174467" cy="567808"/>
          </a:xfrm>
        </p:spPr>
        <p:txBody>
          <a:bodyPr/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화면 구성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  <a:endParaRPr 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05922" y="1161478"/>
            <a:ext cx="3657610" cy="264513"/>
          </a:xfrm>
        </p:spPr>
        <p:txBody>
          <a:bodyPr/>
          <a:lstStyle/>
          <a:p>
            <a:pPr algn="ctr"/>
            <a:r>
              <a:rPr lang="ko-KR" altLang="en-US" sz="1800" dirty="0"/>
              <a:t>뉴스 화면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F327F8E-8EED-422F-8FE7-5D1A0380794F}"/>
              </a:ext>
            </a:extLst>
          </p:cNvPr>
          <p:cNvSpPr txBox="1">
            <a:spLocks/>
          </p:cNvSpPr>
          <p:nvPr/>
        </p:nvSpPr>
        <p:spPr>
          <a:xfrm>
            <a:off x="6964387" y="1524001"/>
            <a:ext cx="4893276" cy="44581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뉴스 기사들을 모아 볼 수 있는 화면입니다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기사들 위에 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RSS </a:t>
            </a:r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이메일 주소로 제보를 받을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바로 그 밑에는 기간안에 올라온 총 뉴스기사 개수를</a:t>
            </a:r>
            <a:endParaRPr lang="en-US" altLang="ko-KR" sz="16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 수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1B6D15-0FB5-429E-8BF8-AD0E58FA1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" y="324051"/>
            <a:ext cx="6630051" cy="6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1538</Words>
  <Application>Microsoft Office PowerPoint</Application>
  <PresentationFormat>와이드스크린</PresentationFormat>
  <Paragraphs>403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배달의민족 한나는 열한살</vt:lpstr>
      <vt:lpstr>Arial</vt:lpstr>
      <vt:lpstr>맑은 고딕</vt:lpstr>
      <vt:lpstr>Courier New</vt:lpstr>
      <vt:lpstr>Tmon몬소리 Black</vt:lpstr>
      <vt:lpstr>Wingdings</vt:lpstr>
      <vt:lpstr>Office 테마</vt:lpstr>
      <vt:lpstr>Playwiki</vt:lpstr>
      <vt:lpstr>PowerPoint 프레젠테이션</vt:lpstr>
      <vt:lpstr>프로젝트 주제</vt:lpstr>
      <vt:lpstr>프로젝트 주제</vt:lpstr>
      <vt:lpstr>프로젝트 주제</vt:lpstr>
      <vt:lpstr>시스템화면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시스템 화면 구성</vt:lpstr>
      <vt:lpstr>UI 네비게이션</vt:lpstr>
      <vt:lpstr>UI 네비게이션</vt:lpstr>
      <vt:lpstr>데이터베이스 Table 구성도</vt:lpstr>
      <vt:lpstr>데이터베이스 Table 구성도</vt:lpstr>
      <vt:lpstr>데이터베이스 Table 구성도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최종 결과 화면</vt:lpstr>
      <vt:lpstr>이상 최종 결과물 보고를 마치겠습니다.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이 기훈</cp:lastModifiedBy>
  <cp:revision>454</cp:revision>
  <dcterms:created xsi:type="dcterms:W3CDTF">2017-12-10T15:04:34Z</dcterms:created>
  <dcterms:modified xsi:type="dcterms:W3CDTF">2020-12-16T13:58:07Z</dcterms:modified>
</cp:coreProperties>
</file>